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058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151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649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367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158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584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692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15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145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8355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7459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C32E7-94F8-48C3-8BD5-FA9C28E2F502}" type="datetimeFigureOut">
              <a:rPr lang="en-AU" smtClean="0"/>
              <a:t>11/04/2012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51E5D-193D-4D64-96F5-A0DD6A189D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340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CBD727.570C477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02.jpg@01CBD727.570C4770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4.jpg@01CBD727.570C477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05.jpg@01CBD727.570C4770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6.jpg@01CBD727.570C4770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07.jpg@01CBD727.570C4770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8.jpg@01CBD727.570C477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09.jpg@01CBD727.570C4770" TargetMode="Externa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10.jpg@01CBD727.570C477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cid:image015.jpg@01CBD727.570C4770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32048"/>
            <a:ext cx="8229600" cy="1143000"/>
          </a:xfrm>
        </p:spPr>
        <p:txBody>
          <a:bodyPr/>
          <a:lstStyle/>
          <a:p>
            <a:r>
              <a:rPr lang="en-US" dirty="0" smtClean="0"/>
              <a:t>Child Injury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22" y="997606"/>
            <a:ext cx="8097126" cy="5311715"/>
          </a:xfrm>
        </p:spPr>
      </p:pic>
      <p:sp>
        <p:nvSpPr>
          <p:cNvPr id="7" name="Rectangle 6"/>
          <p:cNvSpPr/>
          <p:nvPr/>
        </p:nvSpPr>
        <p:spPr>
          <a:xfrm>
            <a:off x="611560" y="1556792"/>
            <a:ext cx="2376264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899592" y="4437112"/>
            <a:ext cx="1656184" cy="1224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5508104" y="1268760"/>
            <a:ext cx="1296144" cy="10801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508104" y="2492896"/>
            <a:ext cx="1224136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5508104" y="4581128"/>
            <a:ext cx="1224136" cy="14401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7524328" y="2276872"/>
            <a:ext cx="1080120" cy="26642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73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Unintentional Child Injury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major public </a:t>
            </a:r>
            <a:r>
              <a:rPr lang="en-AU" dirty="0" smtClean="0"/>
              <a:t>health issue </a:t>
            </a:r>
            <a:r>
              <a:rPr lang="en-AU" dirty="0"/>
              <a:t>in </a:t>
            </a:r>
            <a:r>
              <a:rPr lang="en-AU" dirty="0" smtClean="0"/>
              <a:t>Australia</a:t>
            </a:r>
          </a:p>
          <a:p>
            <a:r>
              <a:rPr lang="en-AU" dirty="0"/>
              <a:t>Hospitalisation rates for falls and </a:t>
            </a:r>
            <a:r>
              <a:rPr lang="en-AU" dirty="0" smtClean="0"/>
              <a:t>poisonings were </a:t>
            </a:r>
            <a:r>
              <a:rPr lang="en-AU" dirty="0"/>
              <a:t>higher for children living in rural and </a:t>
            </a:r>
            <a:r>
              <a:rPr lang="en-AU" dirty="0" smtClean="0"/>
              <a:t>remote communities</a:t>
            </a:r>
          </a:p>
          <a:p>
            <a:r>
              <a:rPr lang="en-AU" dirty="0"/>
              <a:t>main causes of child </a:t>
            </a:r>
            <a:r>
              <a:rPr lang="en-AU" dirty="0" smtClean="0"/>
              <a:t>deaths – transport; drowning; unsafe sleeping environments; strangulation/suffocation; crush injuries from heavy objects falling on a child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805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Child Injury prevention – who is responsible?</a:t>
            </a:r>
            <a:endParaRPr lang="en-AU" sz="3200" dirty="0"/>
          </a:p>
        </p:txBody>
      </p:sp>
      <p:pic>
        <p:nvPicPr>
          <p:cNvPr id="6" name="Content Placeholder 5" descr="cid:image001.jpg@01CBD727.570C4770"/>
          <p:cNvPicPr>
            <a:picLocks noGrp="1"/>
          </p:cNvPicPr>
          <p:nvPr>
            <p:ph sz="half"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043608" y="1124744"/>
            <a:ext cx="3053064" cy="456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cid:image002.jpg@01CBD727.570C4770"/>
          <p:cNvPicPr>
            <a:picLocks noGrp="1"/>
          </p:cNvPicPr>
          <p:nvPr>
            <p:ph sz="half" idx="2"/>
          </p:nvPr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644008" y="1124744"/>
            <a:ext cx="4038600" cy="445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1560" y="556246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What are the possible consequences and alternatives?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97306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Child Injury prevention – who is responsible?</a:t>
            </a:r>
            <a:endParaRPr lang="en-AU" sz="3200" dirty="0"/>
          </a:p>
        </p:txBody>
      </p:sp>
      <p:pic>
        <p:nvPicPr>
          <p:cNvPr id="8" name="Content Placeholder 7" descr="cid:image004.jpg@01CBD727.570C4770"/>
          <p:cNvPicPr>
            <a:picLocks noGrp="1"/>
          </p:cNvPicPr>
          <p:nvPr>
            <p:ph sz="half"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57200" y="2277557"/>
            <a:ext cx="4038600" cy="317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 descr="cid:image005.jpg@01CBD727.570C4770"/>
          <p:cNvPicPr>
            <a:picLocks noGrp="1"/>
          </p:cNvPicPr>
          <p:nvPr>
            <p:ph sz="half" idx="2"/>
          </p:nvPr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990584" y="1600200"/>
            <a:ext cx="33538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23528" y="55892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What are the possible consequences and alternatives?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4252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Child Injury prevention – who is responsible?</a:t>
            </a:r>
            <a:endParaRPr lang="en-AU" sz="3200" dirty="0"/>
          </a:p>
        </p:txBody>
      </p:sp>
      <p:pic>
        <p:nvPicPr>
          <p:cNvPr id="7" name="Content Placeholder 6" descr="cid:image006.jpg@01CBD727.570C4770"/>
          <p:cNvPicPr>
            <a:picLocks noGrp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788024" y="1412776"/>
            <a:ext cx="40324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9" descr="cid:image007.jpg@01CBD727.570C4770"/>
          <p:cNvPicPr>
            <a:picLocks noGrp="1"/>
          </p:cNvPicPr>
          <p:nvPr>
            <p:ph sz="half" idx="1"/>
          </p:nvPr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57200" y="2791267"/>
            <a:ext cx="4038600" cy="214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23528" y="55892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What are the possible consequences and alternatives?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37727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Child Injury prevention – who is responsible?</a:t>
            </a:r>
            <a:endParaRPr lang="en-AU" sz="3200" dirty="0"/>
          </a:p>
        </p:txBody>
      </p:sp>
      <p:pic>
        <p:nvPicPr>
          <p:cNvPr id="5" name="Content Placeholder 4" descr="cid:image008.jpg@01CBD727.570C4770"/>
          <p:cNvPicPr>
            <a:picLocks noGrp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44008" y="1340768"/>
            <a:ext cx="4038600" cy="243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cid:image009.jpg@01CBD727.570C4770"/>
          <p:cNvPicPr>
            <a:picLocks noGrp="1"/>
          </p:cNvPicPr>
          <p:nvPr>
            <p:ph sz="half" idx="1"/>
          </p:nvPr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95536" y="1340768"/>
            <a:ext cx="4038600" cy="303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3528" y="48691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What are the possible consequences and alternatives?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7274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Child Injury prevention – who is responsible?</a:t>
            </a:r>
            <a:endParaRPr lang="en-AU" sz="3200" dirty="0"/>
          </a:p>
        </p:txBody>
      </p:sp>
      <p:pic>
        <p:nvPicPr>
          <p:cNvPr id="5" name="Content Placeholder 4" descr="cid:image010.jpg@01CBD727.570C4770"/>
          <p:cNvPicPr>
            <a:picLocks noGrp="1"/>
          </p:cNvPicPr>
          <p:nvPr>
            <p:ph sz="half" idx="2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44008" y="1412776"/>
            <a:ext cx="4038600" cy="3624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cid:image015.jpg@01CBD727.570C4770"/>
          <p:cNvPicPr>
            <a:picLocks noGrp="1"/>
          </p:cNvPicPr>
          <p:nvPr>
            <p:ph sz="half" idx="1"/>
          </p:nvPr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67544" y="1484784"/>
            <a:ext cx="4038600" cy="269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3528" y="48691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What are the possible consequences and alternatives?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22024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being done?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regulations – mandatory standards</a:t>
            </a:r>
          </a:p>
          <a:p>
            <a:r>
              <a:rPr lang="en-US" dirty="0" smtClean="0"/>
              <a:t>World wide Child Safety Organisations</a:t>
            </a:r>
          </a:p>
          <a:p>
            <a:r>
              <a:rPr lang="en-US" dirty="0" smtClean="0"/>
              <a:t>Kid Safe Australia</a:t>
            </a:r>
          </a:p>
          <a:p>
            <a:r>
              <a:rPr lang="en-US" dirty="0" smtClean="0"/>
              <a:t>World report on child injury prevention</a:t>
            </a:r>
          </a:p>
          <a:p>
            <a:r>
              <a:rPr lang="en-US" dirty="0" smtClean="0"/>
              <a:t>Government and non-government organisations safety strategies – TV, advertising campaigns, websites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701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technology help prevent  unintentional child injury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 innovations</a:t>
            </a:r>
          </a:p>
          <a:p>
            <a:r>
              <a:rPr lang="en-US" dirty="0" smtClean="0"/>
              <a:t>Internet – websites, you tube videos, </a:t>
            </a:r>
          </a:p>
          <a:p>
            <a:r>
              <a:rPr lang="en-US" dirty="0" err="1" smtClean="0"/>
              <a:t>Publicising</a:t>
            </a:r>
            <a:r>
              <a:rPr lang="en-US" dirty="0" smtClean="0"/>
              <a:t> product recalls</a:t>
            </a:r>
          </a:p>
          <a:p>
            <a:r>
              <a:rPr lang="en-US" dirty="0" smtClean="0"/>
              <a:t>Facilitate research – quick results</a:t>
            </a:r>
          </a:p>
          <a:p>
            <a:r>
              <a:rPr lang="en-US" dirty="0" smtClean="0"/>
              <a:t>Social networking – communication and support</a:t>
            </a:r>
          </a:p>
          <a:p>
            <a:r>
              <a:rPr lang="en-US" dirty="0" smtClean="0"/>
              <a:t>Future possibilities…augmented reality?? (String AR Showcase)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2226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210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Child Injury</vt:lpstr>
      <vt:lpstr>Unintentional Child Injury</vt:lpstr>
      <vt:lpstr>Child Injury prevention – who is responsible?</vt:lpstr>
      <vt:lpstr>Child Injury prevention – who is responsible?</vt:lpstr>
      <vt:lpstr>Child Injury prevention – who is responsible?</vt:lpstr>
      <vt:lpstr>Child Injury prevention – who is responsible?</vt:lpstr>
      <vt:lpstr>Child Injury prevention – who is responsible?</vt:lpstr>
      <vt:lpstr>What is being done?</vt:lpstr>
      <vt:lpstr>How can technology help prevent  unintentional child injury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Injury</dc:title>
  <dc:creator>Penny Mcintyre</dc:creator>
  <cp:lastModifiedBy>Penny Mcintyre</cp:lastModifiedBy>
  <cp:revision>7</cp:revision>
  <dcterms:created xsi:type="dcterms:W3CDTF">2012-04-11T00:25:41Z</dcterms:created>
  <dcterms:modified xsi:type="dcterms:W3CDTF">2012-04-11T04:06:03Z</dcterms:modified>
</cp:coreProperties>
</file>